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7" r:id="rId4"/>
    <p:sldId id="260" r:id="rId5"/>
    <p:sldId id="258" r:id="rId6"/>
    <p:sldId id="263" r:id="rId7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43790-35B6-4F95-965B-9D6F9725A693}" type="datetimeFigureOut">
              <a:rPr lang="ru-RU"/>
              <a:pPr>
                <a:defRPr/>
              </a:pPr>
              <a:t>07.10.2020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F1224-A686-4824-B00E-EAB20FDB7A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64C96-C169-42B5-8210-E73A5424621A}" type="datetimeFigureOut">
              <a:rPr lang="ru-RU"/>
              <a:pPr>
                <a:defRPr/>
              </a:pPr>
              <a:t>07.10.2020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4E921-865F-4571-B9F2-B68964DE83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91537-5AAD-4C35-8E02-D0976F85AB30}" type="datetimeFigureOut">
              <a:rPr lang="ru-RU"/>
              <a:pPr>
                <a:defRPr/>
              </a:pPr>
              <a:t>07.10.2020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11528-83BA-4A9B-BCFC-FD0C44CB7B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D57AC-52FF-448A-83E8-5A9C6959E067}" type="datetimeFigureOut">
              <a:rPr lang="ru-RU"/>
              <a:pPr>
                <a:defRPr/>
              </a:pPr>
              <a:t>07.10.2020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EF9CC-D9B8-428F-B883-BCBEF1E62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4595A-A06B-4FDC-9C23-0DD7CDA7B6FD}" type="datetimeFigureOut">
              <a:rPr lang="ru-RU"/>
              <a:pPr>
                <a:defRPr/>
              </a:pPr>
              <a:t>07.10.2020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F3309-9016-40CD-A607-72404F3DC4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09B30-9785-41A5-8682-EB169F1403F8}" type="datetimeFigureOut">
              <a:rPr lang="ru-RU"/>
              <a:pPr>
                <a:defRPr/>
              </a:pPr>
              <a:t>07.10.2020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F0CAA-4AA3-4764-8E96-D4B3A6F6E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E4513-ABD0-460F-94F6-068EF4ABA851}" type="datetimeFigureOut">
              <a:rPr lang="ru-RU"/>
              <a:pPr>
                <a:defRPr/>
              </a:pPr>
              <a:t>07.10.2020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42F82-DAA8-4325-9F08-49D398EC8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0267-8977-4AFA-99BD-1A5F6399F61C}" type="datetimeFigureOut">
              <a:rPr lang="ru-RU"/>
              <a:pPr>
                <a:defRPr/>
              </a:pPr>
              <a:t>07.10.2020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251E9-BC8B-43B9-B0B4-656D3EBB3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0B931-3E5B-4B63-B2DD-5C1C8D421438}" type="datetimeFigureOut">
              <a:rPr lang="ru-RU"/>
              <a:pPr>
                <a:defRPr/>
              </a:pPr>
              <a:t>07.10.2020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2BC3F-2F0C-4F7B-AFD9-4D7177FF47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5C80B-2046-4038-8E4E-718E2A924782}" type="datetimeFigureOut">
              <a:rPr lang="ru-RU"/>
              <a:pPr>
                <a:defRPr/>
              </a:pPr>
              <a:t>07.10.2020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402A1-DAE4-4708-9C1C-68FEB9CEC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CC7F5-6E81-4679-84AE-3A712C667B56}" type="datetimeFigureOut">
              <a:rPr lang="ru-RU"/>
              <a:pPr>
                <a:defRPr/>
              </a:pPr>
              <a:t>07.10.2020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AAA9C-6738-4AC1-9E2A-3EBDBC5F87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lang="en-US" sz="1100" dirty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/>
              <a:t>FokinaLida.75@mail.ru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7F9A04C-3C52-4F8E-862B-3ACD2E199D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7188" y="428625"/>
            <a:ext cx="8358187" cy="6000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2" name="Picture 2" descr="C:\Documents and Settings\Admin\Рабочий стол\новые фоны\ПДД\d29ea7e7ccb3.jp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429125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857387"/>
          </a:xfrm>
        </p:spPr>
        <p:txBody>
          <a:bodyPr/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Российская Федерация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Республика Татарстан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лицей №12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города Лениногорска муниципального образования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Лениногорский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муниципальный район» Республики Татарстан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2643182"/>
            <a:ext cx="6400800" cy="2357454"/>
          </a:xfrm>
        </p:spPr>
        <p:txBody>
          <a:bodyPr/>
          <a:lstStyle/>
          <a:p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Фотоотчёт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отряда ЮИД «Полосатый» о проведении Акции-конкурса «Помоги первокласснику безопасно прийти в школу!»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3008313" cy="935058"/>
          </a:xfrm>
        </p:spPr>
        <p:txBody>
          <a:bodyPr/>
          <a:lstStyle/>
          <a:p>
            <a:r>
              <a:rPr lang="ru-RU" dirty="0" smtClean="0"/>
              <a:t>Узнал сам – научи друга.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Мальчишки и девчонки.</a:t>
            </a:r>
          </a:p>
          <a:p>
            <a:r>
              <a:rPr lang="ru-RU" dirty="0" smtClean="0"/>
              <a:t>А также их родители.</a:t>
            </a:r>
          </a:p>
          <a:p>
            <a:r>
              <a:rPr lang="ru-RU" dirty="0" smtClean="0"/>
              <a:t>О правилах движения</a:t>
            </a:r>
          </a:p>
          <a:p>
            <a:r>
              <a:rPr lang="ru-RU" dirty="0" smtClean="0"/>
              <a:t>Услышать не хотите ли?</a:t>
            </a:r>
          </a:p>
          <a:p>
            <a:r>
              <a:rPr lang="ru-RU" dirty="0" smtClean="0"/>
              <a:t>О правилах движения</a:t>
            </a:r>
          </a:p>
          <a:p>
            <a:r>
              <a:rPr lang="ru-RU" dirty="0" smtClean="0"/>
              <a:t>Мы расскажем вам</a:t>
            </a:r>
          </a:p>
          <a:p>
            <a:r>
              <a:rPr lang="ru-RU" dirty="0" smtClean="0"/>
              <a:t>О правилах, которые</a:t>
            </a:r>
          </a:p>
          <a:p>
            <a:r>
              <a:rPr lang="ru-RU" dirty="0" smtClean="0"/>
              <a:t>Нужны сегодня нам.</a:t>
            </a:r>
            <a:endParaRPr lang="ru-RU" dirty="0"/>
          </a:p>
        </p:txBody>
      </p:sp>
      <p:pic>
        <p:nvPicPr>
          <p:cNvPr id="1331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1282700"/>
            <a:ext cx="4997478" cy="3748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3257544" cy="935058"/>
          </a:xfrm>
        </p:spPr>
        <p:txBody>
          <a:bodyPr/>
          <a:lstStyle/>
          <a:p>
            <a:r>
              <a:rPr lang="ru-RU" dirty="0" smtClean="0"/>
              <a:t>Добро бывает полосатым!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Кто каждый день на улицу выходит,</a:t>
            </a:r>
          </a:p>
          <a:p>
            <a:r>
              <a:rPr lang="ru-RU" dirty="0" smtClean="0"/>
              <a:t>должен помнить, от него</a:t>
            </a:r>
          </a:p>
          <a:p>
            <a:r>
              <a:rPr lang="ru-RU" dirty="0" smtClean="0"/>
              <a:t>зависит очень  много жизней,</a:t>
            </a:r>
          </a:p>
          <a:p>
            <a:r>
              <a:rPr lang="ru-RU" dirty="0" smtClean="0"/>
              <a:t>и дома очень ждут его!</a:t>
            </a:r>
          </a:p>
          <a:p>
            <a:r>
              <a:rPr lang="ru-RU" dirty="0" smtClean="0"/>
              <a:t>Наша цель – чтоб безопасной</a:t>
            </a:r>
          </a:p>
          <a:p>
            <a:r>
              <a:rPr lang="ru-RU" dirty="0" smtClean="0"/>
              <a:t>На дорогах жизнь была.</a:t>
            </a:r>
          </a:p>
          <a:p>
            <a:r>
              <a:rPr lang="ru-RU" dirty="0" smtClean="0"/>
              <a:t>Знала правила прекрасно</a:t>
            </a:r>
          </a:p>
          <a:p>
            <a:r>
              <a:rPr lang="ru-RU" dirty="0" smtClean="0"/>
              <a:t>Вся огромная страна!</a:t>
            </a:r>
            <a:endParaRPr lang="ru-RU" dirty="0"/>
          </a:p>
        </p:txBody>
      </p:sp>
      <p:pic>
        <p:nvPicPr>
          <p:cNvPr id="1433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1500174"/>
            <a:ext cx="4917035" cy="368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3008313" cy="935058"/>
          </a:xfrm>
        </p:spPr>
        <p:txBody>
          <a:bodyPr/>
          <a:lstStyle/>
          <a:p>
            <a:r>
              <a:rPr lang="ru-RU" dirty="0" smtClean="0"/>
              <a:t>Помоги первокласснику безопасно прийти в школу.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По полоскам черно-белым</a:t>
            </a:r>
            <a:br>
              <a:rPr lang="ru-RU" dirty="0" smtClean="0"/>
            </a:br>
            <a:r>
              <a:rPr lang="ru-RU" dirty="0" smtClean="0"/>
              <a:t>Человек шагает смело.</a:t>
            </a:r>
            <a:br>
              <a:rPr lang="ru-RU" dirty="0" smtClean="0"/>
            </a:br>
            <a:r>
              <a:rPr lang="ru-RU" dirty="0" smtClean="0"/>
              <a:t>Знает: там, где он идет- </a:t>
            </a:r>
            <a:br>
              <a:rPr lang="ru-RU" dirty="0" smtClean="0"/>
            </a:br>
            <a:r>
              <a:rPr lang="ru-RU" dirty="0" smtClean="0"/>
              <a:t>Пешеходный переход!</a:t>
            </a:r>
            <a:endParaRPr lang="ru-RU" dirty="0"/>
          </a:p>
        </p:txBody>
      </p:sp>
      <p:pic>
        <p:nvPicPr>
          <p:cNvPr id="5" name="Picture 6" descr="J:\DCIM\100M1073\100_199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35309" y="1428736"/>
            <a:ext cx="4951035" cy="3714776"/>
          </a:xfrm>
          <a:prstGeom prst="rect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3008313" cy="935058"/>
          </a:xfrm>
        </p:spPr>
        <p:txBody>
          <a:bodyPr/>
          <a:lstStyle/>
          <a:p>
            <a:r>
              <a:rPr lang="ru-RU" dirty="0" smtClean="0"/>
              <a:t>Безопасный путь домой.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«Полосатый» снова с вами.</a:t>
            </a:r>
          </a:p>
          <a:p>
            <a:r>
              <a:rPr lang="ru-RU" dirty="0" smtClean="0"/>
              <a:t>Твердо на посту стоим!</a:t>
            </a:r>
          </a:p>
          <a:p>
            <a:r>
              <a:rPr lang="ru-RU" dirty="0" smtClean="0"/>
              <a:t>Озорными голосами</a:t>
            </a:r>
          </a:p>
          <a:p>
            <a:r>
              <a:rPr lang="ru-RU" dirty="0" smtClean="0"/>
              <a:t>Вам о правилах твердим!</a:t>
            </a:r>
          </a:p>
          <a:p>
            <a:r>
              <a:rPr lang="ru-RU" dirty="0" smtClean="0"/>
              <a:t> Ни на миг не забываем</a:t>
            </a:r>
          </a:p>
          <a:p>
            <a:r>
              <a:rPr lang="ru-RU" dirty="0" smtClean="0"/>
              <a:t>Знак дорожный каждый!</a:t>
            </a:r>
          </a:p>
          <a:p>
            <a:r>
              <a:rPr lang="ru-RU" dirty="0" smtClean="0"/>
              <a:t>Всех к порядку призываем, это очень важно!</a:t>
            </a:r>
          </a:p>
          <a:p>
            <a:r>
              <a:rPr lang="ru-RU" dirty="0" smtClean="0"/>
              <a:t>Важно рядом, на дороге</a:t>
            </a:r>
          </a:p>
          <a:p>
            <a:r>
              <a:rPr lang="ru-RU" dirty="0" smtClean="0"/>
              <a:t>И за тридевять земель,</a:t>
            </a:r>
          </a:p>
          <a:p>
            <a:r>
              <a:rPr lang="ru-RU" dirty="0" smtClean="0"/>
              <a:t> Чтоб все люди обходились</a:t>
            </a:r>
          </a:p>
          <a:p>
            <a:r>
              <a:rPr lang="ru-RU" dirty="0" smtClean="0"/>
              <a:t>Без аварий и потерь.</a:t>
            </a:r>
          </a:p>
          <a:p>
            <a:endParaRPr lang="ru-RU" dirty="0" smtClean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1421983"/>
            <a:ext cx="4926040" cy="3694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весело изучать правила дорожного движения!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Лиса Алиса: Есть у меня надежный друг, нет у него ни ног, ни рук,</a:t>
            </a:r>
          </a:p>
          <a:p>
            <a:r>
              <a:rPr lang="ru-RU" dirty="0" smtClean="0"/>
              <a:t>Зато три глаза на ребят по очерёдности глядят.</a:t>
            </a:r>
          </a:p>
          <a:p>
            <a:r>
              <a:rPr lang="ru-RU" dirty="0" smtClean="0"/>
              <a:t>Его повсюду узнают. Скажите, как его зовут?</a:t>
            </a:r>
          </a:p>
          <a:p>
            <a:r>
              <a:rPr lang="ru-RU" dirty="0" smtClean="0"/>
              <a:t>Дети: </a:t>
            </a:r>
            <a:r>
              <a:rPr lang="ru-RU" dirty="0" err="1" smtClean="0"/>
              <a:t>Све-то-фо-рик</a:t>
            </a:r>
            <a:r>
              <a:rPr lang="ru-RU" dirty="0" smtClean="0"/>
              <a:t>!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1127567"/>
            <a:ext cx="5111750" cy="4144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Шаблон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1</Template>
  <TotalTime>63</TotalTime>
  <Words>181</Words>
  <Application>Microsoft Office PowerPoint</Application>
  <PresentationFormat>Экран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Шаблон 1</vt:lpstr>
      <vt:lpstr>Российская Федерация Республика Татарстан Муниципальное общеобразовательное учреждение лицей №12  города Лениногорска муниципального образования «Лениногорский муниципальный район» Республики Татарстан </vt:lpstr>
      <vt:lpstr>Узнал сам – научи друга.</vt:lpstr>
      <vt:lpstr>Добро бывает полосатым!</vt:lpstr>
      <vt:lpstr>Помоги первокласснику безопасно прийти в школу.</vt:lpstr>
      <vt:lpstr>Безопасный путь домой.</vt:lpstr>
      <vt:lpstr>Как весело изучать правила дорожного движения!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Светлана</cp:lastModifiedBy>
  <cp:revision>10</cp:revision>
  <dcterms:created xsi:type="dcterms:W3CDTF">2013-10-09T14:58:17Z</dcterms:created>
  <dcterms:modified xsi:type="dcterms:W3CDTF">2020-10-07T06:08:58Z</dcterms:modified>
</cp:coreProperties>
</file>